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DSCN0570"/>
          <p:cNvPicPr>
            <a:picLocks noChangeAspect="1" noChangeArrowheads="1"/>
          </p:cNvPicPr>
          <p:nvPr/>
        </p:nvPicPr>
        <p:blipFill>
          <a:blip r:embed="rId2" cstate="print">
            <a:lum bright="50000" contras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6" y="-295276"/>
            <a:ext cx="9540875" cy="715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981075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a-ES" altLang="es-ES" sz="20000" b="1" dirty="0" smtClean="0">
                <a:latin typeface="Palace Script MT" pitchFamily="66" charset="0"/>
              </a:rPr>
              <a:t>Diploma</a:t>
            </a:r>
            <a:r>
              <a:rPr lang="ca-ES" altLang="es-ES" sz="14000" dirty="0" smtClean="0">
                <a:latin typeface="Brush Script MT" pitchFamily="66" charset="0"/>
              </a:rPr>
              <a:t/>
            </a:r>
            <a:br>
              <a:rPr lang="ca-ES" altLang="es-ES" sz="14000" dirty="0" smtClean="0">
                <a:latin typeface="Brush Script MT" pitchFamily="66" charset="0"/>
              </a:rPr>
            </a:br>
            <a:endParaRPr lang="ca-ES" altLang="es-ES" sz="14000" dirty="0" smtClean="0">
              <a:latin typeface="Brush Script MT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133600"/>
            <a:ext cx="6400800" cy="695325"/>
          </a:xfrm>
        </p:spPr>
        <p:txBody>
          <a:bodyPr>
            <a:normAutofit/>
          </a:bodyPr>
          <a:lstStyle/>
          <a:p>
            <a:r>
              <a:rPr lang="ca-ES" sz="2000" b="1" dirty="0">
                <a:solidFill>
                  <a:schemeClr val="tx1"/>
                </a:solidFill>
              </a:rPr>
              <a:t> L’equip de deshabituació </a:t>
            </a:r>
            <a:r>
              <a:rPr lang="ca-ES" sz="2000" b="1" dirty="0" err="1">
                <a:solidFill>
                  <a:schemeClr val="tx1"/>
                </a:solidFill>
              </a:rPr>
              <a:t>tabàquica</a:t>
            </a:r>
            <a:r>
              <a:rPr lang="ca-ES" sz="2000" b="1" dirty="0">
                <a:solidFill>
                  <a:schemeClr val="tx1"/>
                </a:solidFill>
              </a:rPr>
              <a:t> del CAP  </a:t>
            </a:r>
            <a:endParaRPr lang="ca-ES" altLang="es-ES" sz="2000" b="1" dirty="0" smtClean="0">
              <a:solidFill>
                <a:schemeClr val="tx1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79700" y="380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63688" y="2805113"/>
            <a:ext cx="3024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600" b="1" dirty="0"/>
              <a:t>Certifica que: 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790448" y="3141663"/>
            <a:ext cx="5616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a-ES" altLang="es-ES" sz="1600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600" b="1" dirty="0" smtClean="0"/>
              <a:t>Ha participat  a </a:t>
            </a:r>
            <a:r>
              <a:rPr lang="ca-ES" altLang="es-ES" sz="1600" b="1" dirty="0"/>
              <a:t>les sessions del treball </a:t>
            </a:r>
            <a:r>
              <a:rPr lang="ca-ES" altLang="es-ES" sz="1600" b="1" dirty="0" smtClean="0"/>
              <a:t>grupal </a:t>
            </a:r>
            <a:endParaRPr lang="ca-ES" altLang="es-ES" sz="1600" b="1" dirty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683568" y="4465412"/>
            <a:ext cx="75619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b="1" dirty="0" smtClean="0">
                <a:solidFill>
                  <a:srgbClr val="C00000"/>
                </a:solidFill>
              </a:rPr>
              <a:t>           T’ENCORATGEM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b="1" dirty="0" smtClean="0">
                <a:solidFill>
                  <a:srgbClr val="C00000"/>
                </a:solidFill>
              </a:rPr>
              <a:t>      A TORNAR-HO INTENTAR</a:t>
            </a:r>
            <a:endParaRPr lang="ca-ES" altLang="es-ES" b="1" dirty="0">
              <a:solidFill>
                <a:srgbClr val="C00000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476375" y="609282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600" b="1" dirty="0"/>
              <a:t>Firma   </a:t>
            </a:r>
            <a:r>
              <a:rPr lang="ca-ES" altLang="es-ES" sz="1600" b="1" u="sng" dirty="0"/>
              <a:t>                     </a:t>
            </a:r>
            <a:r>
              <a:rPr lang="ca-ES" altLang="es-ES" sz="1600" b="1" dirty="0"/>
              <a:t>   , dia</a:t>
            </a:r>
            <a:r>
              <a:rPr lang="ca-ES" altLang="es-ES" sz="1600" b="1" u="sng" dirty="0"/>
              <a:t>               </a:t>
            </a:r>
            <a:r>
              <a:rPr lang="ca-ES" altLang="es-ES" sz="1600" b="1" dirty="0"/>
              <a:t>  mes   </a:t>
            </a:r>
            <a:r>
              <a:rPr lang="ca-ES" altLang="es-ES" sz="1600" b="1" u="sng" dirty="0"/>
              <a:t>                   </a:t>
            </a:r>
            <a:r>
              <a:rPr lang="ca-ES" altLang="es-ES" sz="1600" b="1" dirty="0"/>
              <a:t>de  </a:t>
            </a:r>
            <a:r>
              <a:rPr lang="ca-ES" altLang="es-ES" sz="1600" b="1" u="sng" dirty="0"/>
              <a:t>  </a:t>
            </a:r>
            <a:r>
              <a:rPr lang="ca-ES" altLang="es-ES" sz="1600" b="1" dirty="0"/>
              <a:t>                     </a:t>
            </a:r>
          </a:p>
        </p:txBody>
      </p:sp>
      <p:pic>
        <p:nvPicPr>
          <p:cNvPr id="10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-173831"/>
            <a:ext cx="933450" cy="10350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Imagen 4" descr="http://www.papsf.cat/_Adm3/upload/docs/PapsfDoc74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399"/>
            <a:ext cx="1047750" cy="52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02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Diploma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Ana</cp:lastModifiedBy>
  <cp:revision>4</cp:revision>
  <dcterms:created xsi:type="dcterms:W3CDTF">2014-02-27T17:15:37Z</dcterms:created>
  <dcterms:modified xsi:type="dcterms:W3CDTF">2014-04-04T11:05:41Z</dcterms:modified>
</cp:coreProperties>
</file>